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17" autoAdjust="0"/>
  </p:normalViewPr>
  <p:slideViewPr>
    <p:cSldViewPr>
      <p:cViewPr varScale="1">
        <p:scale>
          <a:sx n="64" d="100"/>
          <a:sy n="64" d="100"/>
        </p:scale>
        <p:origin x="69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95B7F-A1E2-4618-B144-9ADA0020AFFE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056F0-9E6E-488C-B333-61453F630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056F0-9E6E-488C-B333-61453F630F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8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9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6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6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7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CBD7-2354-4188-8BB7-45FB9ACC5A4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72981-EF5D-430F-8F74-24A1B1910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0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9" y="0"/>
            <a:ext cx="9143999" cy="1436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37" y="2084419"/>
            <a:ext cx="3621434" cy="28667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24053" y="2084419"/>
            <a:ext cx="2893382" cy="261610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u="sng" dirty="0" smtClean="0"/>
              <a:t>Key Notes</a:t>
            </a:r>
            <a:endParaRPr lang="en-US" sz="20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North/South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Concrete flooring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Mud-brick 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Insulated roofing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Ceiling </a:t>
            </a:r>
            <a:r>
              <a:rPr lang="en-US" sz="1600" dirty="0" smtClean="0"/>
              <a:t>fans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Physical therapy </a:t>
            </a:r>
            <a:r>
              <a:rPr lang="en-US" sz="1600" dirty="0" smtClean="0"/>
              <a:t>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Water collection </a:t>
            </a:r>
            <a:r>
              <a:rPr lang="en-US" sz="1600" dirty="0" smtClean="0"/>
              <a:t>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Solar and electrical panel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Ebola check-station tent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041" y="4739961"/>
            <a:ext cx="2718915" cy="1551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108" y="4832862"/>
            <a:ext cx="2993425" cy="20034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030" y="1384089"/>
            <a:ext cx="3247570" cy="5509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u="sng" dirty="0" smtClean="0"/>
              <a:t>Potential Credits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LEED for Neighborhood Developed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Sensitive land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Reduced parking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Construction activity pollution 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Site assessment/development-protect or restore habitat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Open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Rainwater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Light pollution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Fundamental commissioning and verification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Minimal Energy performance/</a:t>
            </a:r>
            <a:r>
              <a:rPr lang="en-US" sz="1200" dirty="0"/>
              <a:t>Building-level energy </a:t>
            </a:r>
            <a:r>
              <a:rPr lang="en-US" sz="1200" dirty="0" smtClean="0"/>
              <a:t>metering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Fundamental </a:t>
            </a:r>
            <a:r>
              <a:rPr lang="en-US" sz="1200" dirty="0"/>
              <a:t>refrigerant </a:t>
            </a:r>
            <a:r>
              <a:rPr lang="en-US" sz="1200" dirty="0" smtClean="0"/>
              <a:t>management</a:t>
            </a:r>
            <a:r>
              <a:rPr lang="en-US" sz="12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Optimize energy </a:t>
            </a:r>
            <a:r>
              <a:rPr lang="en-US" sz="1200" dirty="0" smtClean="0"/>
              <a:t>performance</a:t>
            </a:r>
            <a:r>
              <a:rPr lang="en-US" sz="1200" dirty="0"/>
              <a:t> </a:t>
            </a: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Advanced </a:t>
            </a:r>
            <a:r>
              <a:rPr lang="en-US" sz="1200" dirty="0"/>
              <a:t>energy </a:t>
            </a:r>
            <a:r>
              <a:rPr lang="en-US" sz="1200" dirty="0" smtClean="0"/>
              <a:t>metering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Renewable </a:t>
            </a:r>
            <a:r>
              <a:rPr lang="en-US" sz="1200" dirty="0"/>
              <a:t>energy </a:t>
            </a:r>
            <a:r>
              <a:rPr lang="en-US" sz="1200" dirty="0" smtClean="0"/>
              <a:t>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Enhanced refrigerant management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Outdoor/indoor  water use reduction 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Building-level water </a:t>
            </a:r>
            <a:r>
              <a:rPr lang="en-US" sz="1200" dirty="0" smtClean="0"/>
              <a:t>metering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Storage and collection of </a:t>
            </a:r>
            <a:r>
              <a:rPr lang="en-US" sz="1200" dirty="0" smtClean="0"/>
              <a:t>recyclables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Construction and demolition waste management </a:t>
            </a:r>
            <a:r>
              <a:rPr lang="en-US" sz="1200" dirty="0" smtClean="0"/>
              <a:t>planning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Building life-cycle impact </a:t>
            </a:r>
            <a:r>
              <a:rPr lang="en-US" sz="1200" dirty="0" smtClean="0"/>
              <a:t>reduction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Minimum indoor air quality </a:t>
            </a:r>
            <a:r>
              <a:rPr lang="en-US" sz="1200" dirty="0" smtClean="0"/>
              <a:t>performance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Environmental tobacco smoke </a:t>
            </a:r>
            <a:r>
              <a:rPr lang="en-US" sz="1200" dirty="0" smtClean="0"/>
              <a:t>control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Low-emitting </a:t>
            </a:r>
            <a:r>
              <a:rPr lang="en-US" sz="1200" dirty="0" smtClean="0"/>
              <a:t>materials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Enhanced indoor air quality </a:t>
            </a:r>
            <a:r>
              <a:rPr lang="en-US" sz="1200" dirty="0" smtClean="0"/>
              <a:t>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Daylight/ interior lighting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97533" y="6291025"/>
            <a:ext cx="2746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By: Anthony Davala, Brian Brennan, Greyson McDonald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3202825" y="1412797"/>
            <a:ext cx="598519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Sierra Leone Treatment Facility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80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2625137" y="14233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2717" y="1524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1654" y="1380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</a:t>
            </a:r>
            <a:endParaRPr lang="en-US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312" y="2039160"/>
            <a:ext cx="719919" cy="73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85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Davala, Anthony G</cp:lastModifiedBy>
  <cp:revision>11</cp:revision>
  <dcterms:created xsi:type="dcterms:W3CDTF">2014-10-29T23:55:37Z</dcterms:created>
  <dcterms:modified xsi:type="dcterms:W3CDTF">2014-10-30T02:09:58Z</dcterms:modified>
</cp:coreProperties>
</file>